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"/>
  </p:notesMasterIdLst>
  <p:sldIdLst>
    <p:sldId id="259" r:id="rId2"/>
  </p:sldIdLst>
  <p:sldSz cx="29111575" cy="288194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0" autoAdjust="0"/>
    <p:restoredTop sz="94660"/>
  </p:normalViewPr>
  <p:slideViewPr>
    <p:cSldViewPr snapToGrid="0">
      <p:cViewPr>
        <p:scale>
          <a:sx n="75" d="100"/>
          <a:sy n="75" d="100"/>
        </p:scale>
        <p:origin x="-1627" y="-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6E902-C296-4CAA-BF59-26116D83A97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870075" y="1143000"/>
            <a:ext cx="3117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DD4C1-69B1-40F7-8F27-F0D203BBE9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995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1pPr>
    <a:lvl2pPr marL="909142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2pPr>
    <a:lvl3pPr marL="1818285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3pPr>
    <a:lvl4pPr marL="2727427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4pPr>
    <a:lvl5pPr marL="3636570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5pPr>
    <a:lvl6pPr marL="4545714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6pPr>
    <a:lvl7pPr marL="5454856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7pPr>
    <a:lvl8pPr marL="6363999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8pPr>
    <a:lvl9pPr marL="7273141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870075" y="1143000"/>
            <a:ext cx="311785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2DD4C1-69B1-40F7-8F27-F0D203BBE9A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0274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83368" y="4716523"/>
            <a:ext cx="24744839" cy="10033447"/>
          </a:xfrm>
        </p:spPr>
        <p:txBody>
          <a:bodyPr anchor="b"/>
          <a:lstStyle>
            <a:lvl1pPr algn="ctr">
              <a:defRPr sz="1910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8947" y="15136898"/>
            <a:ext cx="21833681" cy="6958033"/>
          </a:xfrm>
        </p:spPr>
        <p:txBody>
          <a:bodyPr/>
          <a:lstStyle>
            <a:lvl1pPr marL="0" indent="0" algn="ctr">
              <a:buNone/>
              <a:defRPr sz="7641"/>
            </a:lvl1pPr>
            <a:lvl2pPr marL="1455588" indent="0" algn="ctr">
              <a:buNone/>
              <a:defRPr sz="6367"/>
            </a:lvl2pPr>
            <a:lvl3pPr marL="2911175" indent="0" algn="ctr">
              <a:buNone/>
              <a:defRPr sz="5731"/>
            </a:lvl3pPr>
            <a:lvl4pPr marL="4366763" indent="0" algn="ctr">
              <a:buNone/>
              <a:defRPr sz="5094"/>
            </a:lvl4pPr>
            <a:lvl5pPr marL="5822351" indent="0" algn="ctr">
              <a:buNone/>
              <a:defRPr sz="5094"/>
            </a:lvl5pPr>
            <a:lvl6pPr marL="7277938" indent="0" algn="ctr">
              <a:buNone/>
              <a:defRPr sz="5094"/>
            </a:lvl6pPr>
            <a:lvl7pPr marL="8733526" indent="0" algn="ctr">
              <a:buNone/>
              <a:defRPr sz="5094"/>
            </a:lvl7pPr>
            <a:lvl8pPr marL="10189113" indent="0" algn="ctr">
              <a:buNone/>
              <a:defRPr sz="5094"/>
            </a:lvl8pPr>
            <a:lvl9pPr marL="11644701" indent="0" algn="ctr">
              <a:buNone/>
              <a:defRPr sz="5094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0442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6564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832973" y="1534370"/>
            <a:ext cx="6277183" cy="24423173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01423" y="1534370"/>
            <a:ext cx="18467655" cy="24423173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2784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7035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260" y="7184864"/>
            <a:ext cx="25108733" cy="11988099"/>
          </a:xfrm>
        </p:spPr>
        <p:txBody>
          <a:bodyPr anchor="b"/>
          <a:lstStyle>
            <a:lvl1pPr>
              <a:defRPr sz="1910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260" y="19286375"/>
            <a:ext cx="25108733" cy="6304258"/>
          </a:xfrm>
        </p:spPr>
        <p:txBody>
          <a:bodyPr/>
          <a:lstStyle>
            <a:lvl1pPr marL="0" indent="0">
              <a:buNone/>
              <a:defRPr sz="7641">
                <a:solidFill>
                  <a:schemeClr val="tx1"/>
                </a:solidFill>
              </a:defRPr>
            </a:lvl1pPr>
            <a:lvl2pPr marL="1455588" indent="0">
              <a:buNone/>
              <a:defRPr sz="6367">
                <a:solidFill>
                  <a:schemeClr val="tx1">
                    <a:tint val="75000"/>
                  </a:schemeClr>
                </a:solidFill>
              </a:defRPr>
            </a:lvl2pPr>
            <a:lvl3pPr marL="2911175" indent="0">
              <a:buNone/>
              <a:defRPr sz="5731">
                <a:solidFill>
                  <a:schemeClr val="tx1">
                    <a:tint val="75000"/>
                  </a:schemeClr>
                </a:solidFill>
              </a:defRPr>
            </a:lvl3pPr>
            <a:lvl4pPr marL="4366763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4pPr>
            <a:lvl5pPr marL="5822351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5pPr>
            <a:lvl6pPr marL="7277938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6pPr>
            <a:lvl7pPr marL="8733526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7pPr>
            <a:lvl8pPr marL="10189113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8pPr>
            <a:lvl9pPr marL="11644701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6703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01421" y="7671851"/>
            <a:ext cx="12372419" cy="1828569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37735" y="7671851"/>
            <a:ext cx="12372419" cy="1828569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9962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5213" y="1534377"/>
            <a:ext cx="25108733" cy="557043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5216" y="7064776"/>
            <a:ext cx="12315559" cy="3462338"/>
          </a:xfrm>
        </p:spPr>
        <p:txBody>
          <a:bodyPr anchor="b"/>
          <a:lstStyle>
            <a:lvl1pPr marL="0" indent="0">
              <a:buNone/>
              <a:defRPr sz="7641" b="1"/>
            </a:lvl1pPr>
            <a:lvl2pPr marL="1455588" indent="0">
              <a:buNone/>
              <a:defRPr sz="6367" b="1"/>
            </a:lvl2pPr>
            <a:lvl3pPr marL="2911175" indent="0">
              <a:buNone/>
              <a:defRPr sz="5731" b="1"/>
            </a:lvl3pPr>
            <a:lvl4pPr marL="4366763" indent="0">
              <a:buNone/>
              <a:defRPr sz="5094" b="1"/>
            </a:lvl4pPr>
            <a:lvl5pPr marL="5822351" indent="0">
              <a:buNone/>
              <a:defRPr sz="5094" b="1"/>
            </a:lvl5pPr>
            <a:lvl6pPr marL="7277938" indent="0">
              <a:buNone/>
              <a:defRPr sz="5094" b="1"/>
            </a:lvl6pPr>
            <a:lvl7pPr marL="8733526" indent="0">
              <a:buNone/>
              <a:defRPr sz="5094" b="1"/>
            </a:lvl7pPr>
            <a:lvl8pPr marL="10189113" indent="0">
              <a:buNone/>
              <a:defRPr sz="5094" b="1"/>
            </a:lvl8pPr>
            <a:lvl9pPr marL="11644701" indent="0">
              <a:buNone/>
              <a:defRPr sz="509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05216" y="10527114"/>
            <a:ext cx="12315559" cy="154837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737737" y="7064776"/>
            <a:ext cx="12376211" cy="3462338"/>
          </a:xfrm>
        </p:spPr>
        <p:txBody>
          <a:bodyPr anchor="b"/>
          <a:lstStyle>
            <a:lvl1pPr marL="0" indent="0">
              <a:buNone/>
              <a:defRPr sz="7641" b="1"/>
            </a:lvl1pPr>
            <a:lvl2pPr marL="1455588" indent="0">
              <a:buNone/>
              <a:defRPr sz="6367" b="1"/>
            </a:lvl2pPr>
            <a:lvl3pPr marL="2911175" indent="0">
              <a:buNone/>
              <a:defRPr sz="5731" b="1"/>
            </a:lvl3pPr>
            <a:lvl4pPr marL="4366763" indent="0">
              <a:buNone/>
              <a:defRPr sz="5094" b="1"/>
            </a:lvl4pPr>
            <a:lvl5pPr marL="5822351" indent="0">
              <a:buNone/>
              <a:defRPr sz="5094" b="1"/>
            </a:lvl5pPr>
            <a:lvl6pPr marL="7277938" indent="0">
              <a:buNone/>
              <a:defRPr sz="5094" b="1"/>
            </a:lvl6pPr>
            <a:lvl7pPr marL="8733526" indent="0">
              <a:buNone/>
              <a:defRPr sz="5094" b="1"/>
            </a:lvl7pPr>
            <a:lvl8pPr marL="10189113" indent="0">
              <a:buNone/>
              <a:defRPr sz="5094" b="1"/>
            </a:lvl8pPr>
            <a:lvl9pPr marL="11644701" indent="0">
              <a:buNone/>
              <a:defRPr sz="509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737737" y="10527114"/>
            <a:ext cx="12376211" cy="154837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9274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2393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9930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5212" y="1921298"/>
            <a:ext cx="9389241" cy="6724544"/>
          </a:xfrm>
        </p:spPr>
        <p:txBody>
          <a:bodyPr anchor="b"/>
          <a:lstStyle>
            <a:lvl1pPr>
              <a:defRPr sz="10188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76211" y="4149477"/>
            <a:ext cx="14737735" cy="20480507"/>
          </a:xfrm>
        </p:spPr>
        <p:txBody>
          <a:bodyPr/>
          <a:lstStyle>
            <a:lvl1pPr>
              <a:defRPr sz="10188"/>
            </a:lvl1pPr>
            <a:lvl2pPr>
              <a:defRPr sz="8914"/>
            </a:lvl2pPr>
            <a:lvl3pPr>
              <a:defRPr sz="7641"/>
            </a:lvl3pPr>
            <a:lvl4pPr>
              <a:defRPr sz="6367"/>
            </a:lvl4pPr>
            <a:lvl5pPr>
              <a:defRPr sz="6367"/>
            </a:lvl5pPr>
            <a:lvl6pPr>
              <a:defRPr sz="6367"/>
            </a:lvl6pPr>
            <a:lvl7pPr>
              <a:defRPr sz="6367"/>
            </a:lvl7pPr>
            <a:lvl8pPr>
              <a:defRPr sz="6367"/>
            </a:lvl8pPr>
            <a:lvl9pPr>
              <a:defRPr sz="6367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5212" y="8645842"/>
            <a:ext cx="9389241" cy="16017493"/>
          </a:xfrm>
        </p:spPr>
        <p:txBody>
          <a:bodyPr/>
          <a:lstStyle>
            <a:lvl1pPr marL="0" indent="0">
              <a:buNone/>
              <a:defRPr sz="5094"/>
            </a:lvl1pPr>
            <a:lvl2pPr marL="1455588" indent="0">
              <a:buNone/>
              <a:defRPr sz="4457"/>
            </a:lvl2pPr>
            <a:lvl3pPr marL="2911175" indent="0">
              <a:buNone/>
              <a:defRPr sz="3820"/>
            </a:lvl3pPr>
            <a:lvl4pPr marL="4366763" indent="0">
              <a:buNone/>
              <a:defRPr sz="3184"/>
            </a:lvl4pPr>
            <a:lvl5pPr marL="5822351" indent="0">
              <a:buNone/>
              <a:defRPr sz="3184"/>
            </a:lvl5pPr>
            <a:lvl6pPr marL="7277938" indent="0">
              <a:buNone/>
              <a:defRPr sz="3184"/>
            </a:lvl6pPr>
            <a:lvl7pPr marL="8733526" indent="0">
              <a:buNone/>
              <a:defRPr sz="3184"/>
            </a:lvl7pPr>
            <a:lvl8pPr marL="10189113" indent="0">
              <a:buNone/>
              <a:defRPr sz="3184"/>
            </a:lvl8pPr>
            <a:lvl9pPr marL="11644701" indent="0">
              <a:buNone/>
              <a:defRPr sz="318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4106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5212" y="1921298"/>
            <a:ext cx="9389241" cy="6724544"/>
          </a:xfrm>
        </p:spPr>
        <p:txBody>
          <a:bodyPr anchor="b"/>
          <a:lstStyle>
            <a:lvl1pPr>
              <a:defRPr sz="10188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376211" y="4149477"/>
            <a:ext cx="14737735" cy="20480507"/>
          </a:xfrm>
        </p:spPr>
        <p:txBody>
          <a:bodyPr anchor="t"/>
          <a:lstStyle>
            <a:lvl1pPr marL="0" indent="0">
              <a:buNone/>
              <a:defRPr sz="10188"/>
            </a:lvl1pPr>
            <a:lvl2pPr marL="1455588" indent="0">
              <a:buNone/>
              <a:defRPr sz="8914"/>
            </a:lvl2pPr>
            <a:lvl3pPr marL="2911175" indent="0">
              <a:buNone/>
              <a:defRPr sz="7641"/>
            </a:lvl3pPr>
            <a:lvl4pPr marL="4366763" indent="0">
              <a:buNone/>
              <a:defRPr sz="6367"/>
            </a:lvl4pPr>
            <a:lvl5pPr marL="5822351" indent="0">
              <a:buNone/>
              <a:defRPr sz="6367"/>
            </a:lvl5pPr>
            <a:lvl6pPr marL="7277938" indent="0">
              <a:buNone/>
              <a:defRPr sz="6367"/>
            </a:lvl6pPr>
            <a:lvl7pPr marL="8733526" indent="0">
              <a:buNone/>
              <a:defRPr sz="6367"/>
            </a:lvl7pPr>
            <a:lvl8pPr marL="10189113" indent="0">
              <a:buNone/>
              <a:defRPr sz="6367"/>
            </a:lvl8pPr>
            <a:lvl9pPr marL="11644701" indent="0">
              <a:buNone/>
              <a:defRPr sz="6367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5212" y="8645842"/>
            <a:ext cx="9389241" cy="16017493"/>
          </a:xfrm>
        </p:spPr>
        <p:txBody>
          <a:bodyPr/>
          <a:lstStyle>
            <a:lvl1pPr marL="0" indent="0">
              <a:buNone/>
              <a:defRPr sz="5094"/>
            </a:lvl1pPr>
            <a:lvl2pPr marL="1455588" indent="0">
              <a:buNone/>
              <a:defRPr sz="4457"/>
            </a:lvl2pPr>
            <a:lvl3pPr marL="2911175" indent="0">
              <a:buNone/>
              <a:defRPr sz="3820"/>
            </a:lvl3pPr>
            <a:lvl4pPr marL="4366763" indent="0">
              <a:buNone/>
              <a:defRPr sz="3184"/>
            </a:lvl4pPr>
            <a:lvl5pPr marL="5822351" indent="0">
              <a:buNone/>
              <a:defRPr sz="3184"/>
            </a:lvl5pPr>
            <a:lvl6pPr marL="7277938" indent="0">
              <a:buNone/>
              <a:defRPr sz="3184"/>
            </a:lvl6pPr>
            <a:lvl7pPr marL="8733526" indent="0">
              <a:buNone/>
              <a:defRPr sz="3184"/>
            </a:lvl7pPr>
            <a:lvl8pPr marL="10189113" indent="0">
              <a:buNone/>
              <a:defRPr sz="3184"/>
            </a:lvl8pPr>
            <a:lvl9pPr marL="11644701" indent="0">
              <a:buNone/>
              <a:defRPr sz="318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0807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01421" y="1534377"/>
            <a:ext cx="25108733" cy="5570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1421" y="7671851"/>
            <a:ext cx="25108733" cy="182856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01421" y="26711390"/>
            <a:ext cx="6550104" cy="15343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3F1F0-6053-407B-A100-34725983F159}" type="datetimeFigureOut">
              <a:rPr kumimoji="1" lang="ja-JP" altLang="en-US" smtClean="0"/>
              <a:t>2022/4/22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43209" y="26711390"/>
            <a:ext cx="9825157" cy="15343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560050" y="26711390"/>
            <a:ext cx="6550104" cy="15343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52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2911175" rtl="0" eaLnBrk="1" latinLnBrk="0" hangingPunct="1">
        <a:lnSpc>
          <a:spcPct val="90000"/>
        </a:lnSpc>
        <a:spcBef>
          <a:spcPct val="0"/>
        </a:spcBef>
        <a:buNone/>
        <a:defRPr kumimoji="1" sz="140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7794" indent="-727794" algn="l" defTabSz="2911175" rtl="0" eaLnBrk="1" latinLnBrk="0" hangingPunct="1">
        <a:lnSpc>
          <a:spcPct val="90000"/>
        </a:lnSpc>
        <a:spcBef>
          <a:spcPts val="3184"/>
        </a:spcBef>
        <a:buFont typeface="Arial" panose="020B0604020202020204" pitchFamily="34" charset="0"/>
        <a:buChar char="•"/>
        <a:defRPr kumimoji="1" sz="8914" kern="1200">
          <a:solidFill>
            <a:schemeClr val="tx1"/>
          </a:solidFill>
          <a:latin typeface="+mn-lt"/>
          <a:ea typeface="+mn-ea"/>
          <a:cs typeface="+mn-cs"/>
        </a:defRPr>
      </a:lvl1pPr>
      <a:lvl2pPr marL="2183381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7641" kern="1200">
          <a:solidFill>
            <a:schemeClr val="tx1"/>
          </a:solidFill>
          <a:latin typeface="+mn-lt"/>
          <a:ea typeface="+mn-ea"/>
          <a:cs typeface="+mn-cs"/>
        </a:defRPr>
      </a:lvl2pPr>
      <a:lvl3pPr marL="3638969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6367" kern="1200">
          <a:solidFill>
            <a:schemeClr val="tx1"/>
          </a:solidFill>
          <a:latin typeface="+mn-lt"/>
          <a:ea typeface="+mn-ea"/>
          <a:cs typeface="+mn-cs"/>
        </a:defRPr>
      </a:lvl3pPr>
      <a:lvl4pPr marL="5094557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4pPr>
      <a:lvl5pPr marL="6550144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5pPr>
      <a:lvl6pPr marL="8005732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6pPr>
      <a:lvl7pPr marL="9461320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7pPr>
      <a:lvl8pPr marL="10916907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8pPr>
      <a:lvl9pPr marL="12372495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1pPr>
      <a:lvl2pPr marL="1455588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2pPr>
      <a:lvl3pPr marL="2911175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3pPr>
      <a:lvl4pPr marL="4366763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4pPr>
      <a:lvl5pPr marL="5822351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5pPr>
      <a:lvl6pPr marL="7277938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6pPr>
      <a:lvl7pPr marL="8733526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7pPr>
      <a:lvl8pPr marL="10189113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8pPr>
      <a:lvl9pPr marL="11644701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1DFD2FCD-102A-4412-BF9C-07C89718D1AF}"/>
              </a:ext>
            </a:extLst>
          </p:cNvPr>
          <p:cNvGrpSpPr/>
          <p:nvPr/>
        </p:nvGrpSpPr>
        <p:grpSpPr>
          <a:xfrm>
            <a:off x="2939969" y="1914066"/>
            <a:ext cx="5952571" cy="5099851"/>
            <a:chOff x="2939969" y="2382989"/>
            <a:chExt cx="5952571" cy="5099851"/>
          </a:xfrm>
        </p:grpSpPr>
        <p:pic>
          <p:nvPicPr>
            <p:cNvPr id="21" name="図 20" descr="マップ が含まれている画像&#10;&#10;自動的に生成された説明">
              <a:extLst>
                <a:ext uri="{FF2B5EF4-FFF2-40B4-BE49-F238E27FC236}">
                  <a16:creationId xmlns:a16="http://schemas.microsoft.com/office/drawing/2014/main" id="{9E9696D7-D2CD-4AD7-A57E-6EE9083F95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574" t="27621" r="43244" b="33329"/>
            <a:stretch/>
          </p:blipFill>
          <p:spPr>
            <a:xfrm>
              <a:off x="2939970" y="2382990"/>
              <a:ext cx="4444504" cy="4017028"/>
            </a:xfrm>
            <a:prstGeom prst="rect">
              <a:avLst/>
            </a:prstGeom>
          </p:spPr>
        </p:pic>
        <p:pic>
          <p:nvPicPr>
            <p:cNvPr id="5" name="図 4" descr="グラフィカル ユーザー インターフェイス&#10;&#10;自動的に生成された説明">
              <a:extLst>
                <a:ext uri="{FF2B5EF4-FFF2-40B4-BE49-F238E27FC236}">
                  <a16:creationId xmlns:a16="http://schemas.microsoft.com/office/drawing/2014/main" id="{7FE2D712-88DE-4CCE-97D9-6CBA6B5185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62" t="24248" r="45134" b="40309"/>
            <a:stretch/>
          </p:blipFill>
          <p:spPr>
            <a:xfrm>
              <a:off x="4399279" y="3836652"/>
              <a:ext cx="4493261" cy="3646188"/>
            </a:xfrm>
            <a:prstGeom prst="rect">
              <a:avLst/>
            </a:prstGeom>
          </p:spPr>
        </p:pic>
        <p:pic>
          <p:nvPicPr>
            <p:cNvPr id="36" name="図 35">
              <a:extLst>
                <a:ext uri="{FF2B5EF4-FFF2-40B4-BE49-F238E27FC236}">
                  <a16:creationId xmlns:a16="http://schemas.microsoft.com/office/drawing/2014/main" id="{287FDDEB-877E-443B-9CA6-4B8876BCFE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39969" y="6269471"/>
              <a:ext cx="1459311" cy="1213369"/>
            </a:xfrm>
            <a:prstGeom prst="rect">
              <a:avLst/>
            </a:prstGeom>
          </p:spPr>
        </p:pic>
        <p:pic>
          <p:nvPicPr>
            <p:cNvPr id="37" name="図 36">
              <a:extLst>
                <a:ext uri="{FF2B5EF4-FFF2-40B4-BE49-F238E27FC236}">
                  <a16:creationId xmlns:a16="http://schemas.microsoft.com/office/drawing/2014/main" id="{BA0F1E66-11FC-458F-9DC0-0DE4B11745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3742"/>
            <a:stretch/>
          </p:blipFill>
          <p:spPr>
            <a:xfrm>
              <a:off x="7384474" y="2382989"/>
              <a:ext cx="1508066" cy="1453661"/>
            </a:xfrm>
            <a:prstGeom prst="rect">
              <a:avLst/>
            </a:prstGeom>
          </p:spPr>
        </p:pic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E81F84A9-031C-4BE1-BC3D-E98D18AE9D43}"/>
              </a:ext>
            </a:extLst>
          </p:cNvPr>
          <p:cNvGrpSpPr/>
          <p:nvPr/>
        </p:nvGrpSpPr>
        <p:grpSpPr>
          <a:xfrm>
            <a:off x="11216640" y="2943859"/>
            <a:ext cx="2595880" cy="2532381"/>
            <a:chOff x="11216640" y="2943859"/>
            <a:chExt cx="2595880" cy="2532381"/>
          </a:xfrm>
        </p:grpSpPr>
        <p:pic>
          <p:nvPicPr>
            <p:cNvPr id="44" name="図 43" descr="グラフィカル ユーザー インターフェイス&#10;&#10;自動的に生成された説明">
              <a:extLst>
                <a:ext uri="{FF2B5EF4-FFF2-40B4-BE49-F238E27FC236}">
                  <a16:creationId xmlns:a16="http://schemas.microsoft.com/office/drawing/2014/main" id="{1DB94A8B-386A-4BC7-A8FB-8C5AF5A585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403" t="28586" r="47808" b="53283"/>
            <a:stretch/>
          </p:blipFill>
          <p:spPr>
            <a:xfrm>
              <a:off x="11216640" y="2943859"/>
              <a:ext cx="2595880" cy="1865063"/>
            </a:xfrm>
            <a:prstGeom prst="rect">
              <a:avLst/>
            </a:prstGeom>
          </p:spPr>
        </p:pic>
        <p:pic>
          <p:nvPicPr>
            <p:cNvPr id="42" name="図 41" descr="グラフィカル ユーザー インターフェイス&#10;&#10;中程度の精度で自動的に生成された説明">
              <a:extLst>
                <a:ext uri="{FF2B5EF4-FFF2-40B4-BE49-F238E27FC236}">
                  <a16:creationId xmlns:a16="http://schemas.microsoft.com/office/drawing/2014/main" id="{3DEF1940-87F1-47BA-83A9-E9A20575B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712" t="43781" r="48501" b="40976"/>
            <a:stretch/>
          </p:blipFill>
          <p:spPr>
            <a:xfrm>
              <a:off x="11216640" y="3908239"/>
              <a:ext cx="2595880" cy="15680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3650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251</TotalTime>
  <Words>1</Words>
  <Application>Microsoft Office PowerPoint</Application>
  <PresentationFormat>ユーザー設定</PresentationFormat>
  <Paragraphs>1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游ゴシック</vt:lpstr>
      <vt:lpstr>Arial</vt:lpstr>
      <vt:lpstr>Calibri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大坂　直輝</dc:creator>
  <cp:lastModifiedBy>大坂　直輝</cp:lastModifiedBy>
  <cp:revision>82</cp:revision>
  <dcterms:created xsi:type="dcterms:W3CDTF">2022-04-19T11:18:07Z</dcterms:created>
  <dcterms:modified xsi:type="dcterms:W3CDTF">2022-04-22T05:56:29Z</dcterms:modified>
</cp:coreProperties>
</file>

<file path=docProps/thumbnail.jpeg>
</file>